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  <p:sldMasterId id="2147483662" r:id="rId3"/>
    <p:sldMasterId id="2147483669" r:id="rId4"/>
    <p:sldMasterId id="2147483676" r:id="rId5"/>
    <p:sldMasterId id="2147483683" r:id="rId6"/>
    <p:sldMasterId id="2147483690" r:id="rId7"/>
    <p:sldMasterId id="2147483697" r:id="rId8"/>
    <p:sldMasterId id="2147483704" r:id="rId9"/>
    <p:sldMasterId id="2147483711" r:id="rId10"/>
    <p:sldMasterId id="2147483719" r:id="rId11"/>
    <p:sldMasterId id="2147483727" r:id="rId12"/>
    <p:sldMasterId id="2147483735" r:id="rId13"/>
    <p:sldMasterId id="2147483743" r:id="rId14"/>
    <p:sldMasterId id="2147483751" r:id="rId15"/>
    <p:sldMasterId id="2147483759" r:id="rId16"/>
    <p:sldMasterId id="2147483767" r:id="rId17"/>
    <p:sldMasterId id="2147483775" r:id="rId18"/>
    <p:sldMasterId id="2147483783" r:id="rId19"/>
    <p:sldMasterId id="2147483791" r:id="rId20"/>
    <p:sldMasterId id="2147483798" r:id="rId21"/>
  </p:sldMasterIdLst>
  <p:notesMasterIdLst>
    <p:notesMasterId r:id="rId49"/>
  </p:notesMasterIdLst>
  <p:handoutMasterIdLst>
    <p:handoutMasterId r:id="rId50"/>
  </p:handoutMasterIdLst>
  <p:sldIdLst>
    <p:sldId id="256" r:id="rId22"/>
    <p:sldId id="259" r:id="rId23"/>
    <p:sldId id="261" r:id="rId24"/>
    <p:sldId id="324" r:id="rId25"/>
    <p:sldId id="327" r:id="rId26"/>
    <p:sldId id="278" r:id="rId27"/>
    <p:sldId id="263" r:id="rId28"/>
    <p:sldId id="265" r:id="rId29"/>
    <p:sldId id="267" r:id="rId30"/>
    <p:sldId id="288" r:id="rId31"/>
    <p:sldId id="289" r:id="rId32"/>
    <p:sldId id="290" r:id="rId33"/>
    <p:sldId id="291" r:id="rId34"/>
    <p:sldId id="294" r:id="rId35"/>
    <p:sldId id="292" r:id="rId36"/>
    <p:sldId id="293" r:id="rId37"/>
    <p:sldId id="295" r:id="rId38"/>
    <p:sldId id="297" r:id="rId39"/>
    <p:sldId id="298" r:id="rId40"/>
    <p:sldId id="299" r:id="rId41"/>
    <p:sldId id="309" r:id="rId42"/>
    <p:sldId id="300" r:id="rId43"/>
    <p:sldId id="308" r:id="rId44"/>
    <p:sldId id="310" r:id="rId45"/>
    <p:sldId id="311" r:id="rId46"/>
    <p:sldId id="312" r:id="rId47"/>
    <p:sldId id="274" r:id="rId48"/>
  </p:sldIdLst>
  <p:sldSz cx="9144000" cy="5143500" type="screen16x9"/>
  <p:notesSz cx="5143500" cy="9144000"/>
  <p:custDataLst>
    <p:tags r:id="rId5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185095" y="0"/>
            <a:ext cx="16716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185095" y="8685213"/>
            <a:ext cx="16716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Session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ntent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End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over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purpleyellow_ribbon_20221011/Catalog-bg.sv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8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9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20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1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22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23.xml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24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15.xml"/><Relationship Id="rId1" Type="http://schemas.openxmlformats.org/officeDocument/2006/relationships/tags" Target="../tags/tag25.xml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2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0275" y="1090295"/>
            <a:ext cx="7333615" cy="1333500"/>
          </a:xfrm>
          <a:prstGeom prst="rect">
            <a:avLst/>
          </a:prstGeom>
          <a:noFill/>
        </p:spPr>
        <p:txBody>
          <a:bodyPr wrap="square" rtlCol="0" anchor="b"/>
          <a:lstStyle/>
          <a:p>
            <a:pPr marL="0" indent="0" algn="ctr">
              <a:buNone/>
            </a:pPr>
            <a:r>
              <a:rPr lang="en-US" sz="275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CSC 1004: Tutorial 9 </a:t>
            </a:r>
          </a:p>
          <a:p>
            <a:pPr marL="0" indent="0" algn="ctr">
              <a:buNone/>
            </a:pPr>
            <a:r>
              <a:rPr lang="en-US" sz="275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Snake Game Introduction and</a:t>
            </a:r>
          </a:p>
          <a:p>
            <a:pPr marL="0" indent="0" algn="ctr">
              <a:buNone/>
            </a:pPr>
            <a:r>
              <a:rPr lang="en-US" sz="275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Pycharm  Installation</a:t>
            </a:r>
          </a:p>
        </p:txBody>
      </p:sp>
      <p:sp>
        <p:nvSpPr>
          <p:cNvPr id="3" name="Text 1"/>
          <p:cNvSpPr/>
          <p:nvPr/>
        </p:nvSpPr>
        <p:spPr>
          <a:xfrm>
            <a:off x="1536065" y="2717800"/>
            <a:ext cx="6106160" cy="8997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646464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Guanren Qiao</a:t>
            </a:r>
            <a:endParaRPr lang="en-US" sz="2000" dirty="0">
              <a:solidFill>
                <a:srgbClr val="646464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646464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SDS, CUHK-SZ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381000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choose pycharm conmmunity edition、add launchers dir to the path、add open folder as project and create association option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44295"/>
            <a:ext cx="4012565" cy="2967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Keep default settings, click Install.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18540"/>
            <a:ext cx="4010660" cy="3298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wait the installation process and 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click finish button. You can check the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pycharm in your desktop.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180" y="1040130"/>
            <a:ext cx="4380230" cy="3578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 download and installation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8268335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website: https://www.python.org/downloads/ Locate the .exe file for Python in the downloads folder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60" y="2110740"/>
            <a:ext cx="3413125" cy="2551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095" y="2110740"/>
            <a:ext cx="3999230" cy="25107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Check the 'Add python.exe to PATH' option and select the 'Customize' button.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 descr="Screenshot 2024-04-09 1823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410" y="1758315"/>
            <a:ext cx="4885690" cy="2967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Keep the default settings and 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click Next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080" y="1205230"/>
            <a:ext cx="4820285" cy="29673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Modify the installation path (remember this path), then click Install.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 descr="Screenshot 2024-04-09 1827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855" y="1673860"/>
            <a:ext cx="5048250" cy="30962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Wait for the installation program to complete, then click Close to finish the installation. Open the command prompt: Press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Windows key + R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on your keyboard -&gt; Type 'cmd' -&gt; Click OK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2571750"/>
            <a:ext cx="3519170" cy="1299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530" y="2571750"/>
            <a:ext cx="3014980" cy="15995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If the 'Import PyCharm Settings' page appears, check 'Do not import settings', then click OK.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245" y="2161540"/>
            <a:ext cx="543877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Click 'New Project' to create 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 new project.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390" y="953135"/>
            <a:ext cx="4704080" cy="3782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82581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Basic Function</a:t>
            </a:r>
          </a:p>
        </p:txBody>
      </p:sp>
      <p:sp>
        <p:nvSpPr>
          <p:cNvPr id="3" name="Text 1"/>
          <p:cNvSpPr/>
          <p:nvPr/>
        </p:nvSpPr>
        <p:spPr>
          <a:xfrm>
            <a:off x="762000" y="1436370"/>
            <a:ext cx="7715250" cy="339566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The player's goal is to control a snake to eat as much food as possible, causing the snake to grow longer.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Control its direction to find food at a fixed speed with Keyboard.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Food items randomly appear on the game board.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The game ends under the following conditions: The snake collides with the boundaries of the game area. The snake collides with its own body, essentially running into itself.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Utilizes the tkinter library to create a graphical user interface.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470" dirty="0"/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342646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Make sure the project name does not conflict with any library names, then click 'Create'.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430" y="716915"/>
            <a:ext cx="4944110" cy="40246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65" y="1344295"/>
            <a:ext cx="6575425" cy="34848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52463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Python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948055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click the green triangle button to import file configuration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1390015"/>
            <a:ext cx="6294120" cy="33356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Run/Debug Configurations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410" y="710565"/>
            <a:ext cx="4796790" cy="40170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execute 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successfully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280" y="945515"/>
            <a:ext cx="6762750" cy="3587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2759075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 fontAlgn="auto">
              <a:lnSpc>
                <a:spcPct val="10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Click on the menu icon at the top left corner, then click on 'Settings' to enter the settings interface.</a:t>
            </a:r>
          </a:p>
          <a:p>
            <a:pPr marL="342900" indent="-342900" algn="l" fontAlgn="auto">
              <a:lnSpc>
                <a:spcPct val="10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In the settings interface, 1. Click on 'Project', 2. Click on 'Python Interpreter', 3. Click on the '+' button.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30" y="710565"/>
            <a:ext cx="5435600" cy="40373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set breakpoint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and click       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button to start </a:t>
            </a: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debug mode 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255" y="984885"/>
            <a:ext cx="6360160" cy="3377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240" y="1722755"/>
            <a:ext cx="4191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71788" y="1709738"/>
            <a:ext cx="3395663" cy="552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646464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END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871788" y="2400300"/>
            <a:ext cx="3395663" cy="103346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THANKS</a:t>
            </a:r>
            <a:endParaRPr lang="en-US" sz="4500" dirty="0"/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828993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Advanced Function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500505"/>
            <a:ext cx="7715250" cy="32861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Different Effects of Food (10%)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Adding Obstacles (5%)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Adding score function </a:t>
            </a:r>
            <a:r>
              <a:rPr lang="en-US" sz="1470" dirty="0">
                <a:sym typeface="+mn-ea"/>
              </a:rPr>
              <a:t>(5%)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Multi-Level Challenges (15%)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Dynamic velocity (10%)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470" dirty="0"/>
              <a:t>Adding start menu (5%)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/>
              <a:t>More exploration ...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795" y="767715"/>
            <a:ext cx="3835400" cy="3888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more_enhanced_snake_game_flowchart"/>
          <p:cNvPicPr>
            <a:picLocks noChangeAspect="1"/>
          </p:cNvPicPr>
          <p:nvPr/>
        </p:nvPicPr>
        <p:blipFill>
          <a:blip r:embed="rId5"/>
          <a:srcRect l="12310" t="24313" r="9391" b="11190"/>
          <a:stretch>
            <a:fillRect/>
          </a:stretch>
        </p:blipFill>
        <p:spPr>
          <a:xfrm>
            <a:off x="1945640" y="710565"/>
            <a:ext cx="6681470" cy="388239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62000" y="1207453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project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logic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chain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513840"/>
            <a:ext cx="7715250" cy="34004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8025" y="555943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project code framework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513840"/>
            <a:ext cx="7715250" cy="34004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135" y="1856105"/>
            <a:ext cx="2859405" cy="73723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if __name__ == "__main__":</a:t>
            </a:r>
          </a:p>
          <a:p>
            <a:r>
              <a:rPr lang="zh-CN" altLang="en-US" sz="1400"/>
              <a:t>    game = SnakeGame()</a:t>
            </a:r>
          </a:p>
          <a:p>
            <a:r>
              <a:rPr lang="zh-CN" altLang="en-US" sz="1400"/>
              <a:t>    game.mainloop()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7245" y="2109470"/>
            <a:ext cx="1118870" cy="230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22580" y="2814320"/>
            <a:ext cx="2342515" cy="18148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class SnakeGame(tk.Tk):</a:t>
            </a:r>
          </a:p>
          <a:p>
            <a:r>
              <a:rPr lang="zh-CN" altLang="en-US" sz="1400"/>
              <a:t>    def __init__(self):</a:t>
            </a:r>
          </a:p>
          <a:p>
            <a:r>
              <a:rPr lang="zh-CN" altLang="en-US" sz="1400"/>
              <a:t>        super().__init__()</a:t>
            </a:r>
          </a:p>
          <a:p>
            <a:r>
              <a:rPr lang="zh-CN" altLang="en-US" sz="1400"/>
              <a:t>        self.title("Snake Game")</a:t>
            </a:r>
          </a:p>
          <a:p>
            <a:r>
              <a:rPr lang="zh-CN" altLang="en-US" sz="1400"/>
              <a:t>        self.geometry("800x800")</a:t>
            </a:r>
          </a:p>
          <a:p>
            <a:r>
              <a:rPr lang="zh-CN" altLang="en-US" sz="1400"/>
              <a:t>        self.resizable(False, False)</a:t>
            </a:r>
          </a:p>
          <a:p>
            <a:r>
              <a:rPr lang="en-US" altLang="zh-CN" sz="1400"/>
              <a:t>        ...</a:t>
            </a:r>
            <a:endParaRPr lang="zh-CN" altLang="en-US" sz="1400"/>
          </a:p>
          <a:p>
            <a:r>
              <a:rPr lang="zh-CN" altLang="en-US" sz="1400"/>
              <a:t>        self.start_game()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7245" y="4328795"/>
            <a:ext cx="1118870" cy="230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cxnSp>
        <p:nvCxnSpPr>
          <p:cNvPr id="22" name="直接箭头连接符 21"/>
          <p:cNvCxnSpPr>
            <a:stCxn id="19" idx="3"/>
            <a:endCxn id="20" idx="0"/>
          </p:cNvCxnSpPr>
          <p:nvPr/>
        </p:nvCxnSpPr>
        <p:spPr>
          <a:xfrm flipH="1">
            <a:off x="1494155" y="2225040"/>
            <a:ext cx="441960" cy="589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023870" y="3870325"/>
            <a:ext cx="1840865" cy="8604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  </a:t>
            </a:r>
            <a:r>
              <a:rPr lang="zh-CN" altLang="en-US" sz="1200"/>
              <a:t>  def start_game(self): </a:t>
            </a:r>
          </a:p>
          <a:p>
            <a:r>
              <a:rPr lang="zh-CN" altLang="en-US" sz="1200"/>
              <a:t> </a:t>
            </a:r>
            <a:r>
              <a:rPr lang="en-US" altLang="zh-CN" sz="1200"/>
              <a:t>       ...</a:t>
            </a:r>
            <a:r>
              <a:rPr lang="zh-CN" altLang="en-US" sz="1200"/>
              <a:t>      </a:t>
            </a:r>
          </a:p>
          <a:p>
            <a:r>
              <a:rPr lang="zh-CN" altLang="en-US" sz="1200"/>
              <a:t> </a:t>
            </a:r>
            <a:r>
              <a:rPr lang="en-US" altLang="zh-CN" sz="1200"/>
              <a:t>       </a:t>
            </a:r>
            <a:r>
              <a:rPr lang="zh-CN" altLang="en-US" sz="1200"/>
              <a:t>self.setup_ui()</a:t>
            </a:r>
          </a:p>
          <a:p>
            <a:r>
              <a:rPr lang="zh-CN" altLang="en-US" sz="1200"/>
              <a:t>        self.run_game()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10890" y="4272280"/>
            <a:ext cx="1007110" cy="233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267710" y="4530090"/>
            <a:ext cx="1050290" cy="2006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cxnSp>
        <p:nvCxnSpPr>
          <p:cNvPr id="26" name="直接箭头连接符 25"/>
          <p:cNvCxnSpPr>
            <a:stCxn id="21" idx="2"/>
            <a:endCxn id="23" idx="0"/>
          </p:cNvCxnSpPr>
          <p:nvPr/>
        </p:nvCxnSpPr>
        <p:spPr>
          <a:xfrm flipV="1">
            <a:off x="1376680" y="3870325"/>
            <a:ext cx="2567940" cy="688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963795" y="4255770"/>
            <a:ext cx="3313430" cy="675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  </a:t>
            </a:r>
            <a:r>
              <a:rPr lang="zh-CN" altLang="en-US" sz="1200"/>
              <a:t>def setup_ui(self):</a:t>
            </a:r>
          </a:p>
          <a:p>
            <a:r>
              <a:rPr lang="zh-CN" altLang="en-US" sz="1200"/>
              <a:t>        self.update_ui()</a:t>
            </a:r>
          </a:p>
          <a:p>
            <a:r>
              <a:rPr lang="zh-CN" altLang="en-US" sz="1200"/>
              <a:t>       self.bind("&lt;KeyPress&gt;", </a:t>
            </a:r>
            <a:r>
              <a:rPr lang="en-US" altLang="zh-CN" sz="1200"/>
              <a:t> </a:t>
            </a:r>
            <a:r>
              <a:rPr lang="zh-CN" altLang="en-US" sz="1200"/>
              <a:t>self.change_direction)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73850" y="4683125"/>
            <a:ext cx="1465580" cy="233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cxnSp>
        <p:nvCxnSpPr>
          <p:cNvPr id="30" name="直接箭头连接符 29"/>
          <p:cNvCxnSpPr>
            <a:stCxn id="24" idx="3"/>
            <a:endCxn id="27" idx="1"/>
          </p:cNvCxnSpPr>
          <p:nvPr/>
        </p:nvCxnSpPr>
        <p:spPr>
          <a:xfrm>
            <a:off x="4318000" y="4389120"/>
            <a:ext cx="645795" cy="204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337175" y="4497705"/>
            <a:ext cx="1007110" cy="233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986655" y="3457575"/>
            <a:ext cx="2257425" cy="675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  </a:t>
            </a:r>
            <a:r>
              <a:rPr lang="zh-CN" altLang="en-US" sz="1200"/>
              <a:t>def run_game(self):</a:t>
            </a:r>
          </a:p>
          <a:p>
            <a:r>
              <a:rPr lang="zh-CN" altLang="en-US" sz="1200"/>
              <a:t>        self.move_snake()</a:t>
            </a:r>
          </a:p>
          <a:p>
            <a:r>
              <a:rPr lang="zh-CN" altLang="en-US" sz="1200"/>
              <a:t>        self.after(100, self.run_game)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293995" y="3708400"/>
            <a:ext cx="1219200" cy="170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cxnSp>
        <p:nvCxnSpPr>
          <p:cNvPr id="34" name="直接箭头连接符 33"/>
          <p:cNvCxnSpPr>
            <a:stCxn id="25" idx="3"/>
            <a:endCxn id="32" idx="1"/>
          </p:cNvCxnSpPr>
          <p:nvPr/>
        </p:nvCxnSpPr>
        <p:spPr>
          <a:xfrm flipV="1">
            <a:off x="4318000" y="3795395"/>
            <a:ext cx="668655" cy="835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012440" y="1009650"/>
            <a:ext cx="2860675" cy="2399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    def move_snake(self):</a:t>
            </a:r>
          </a:p>
          <a:p>
            <a:r>
              <a:rPr lang="zh-CN" altLang="en-US" sz="1000"/>
              <a:t>       </a:t>
            </a:r>
          </a:p>
          <a:p>
            <a:r>
              <a:rPr lang="zh-CN" altLang="en-US" sz="1000"/>
              <a:t>        if self.snake_direction == 'Left':</a:t>
            </a:r>
          </a:p>
          <a:p>
            <a:r>
              <a:rPr lang="zh-CN" altLang="en-US" sz="1000"/>
              <a:t> </a:t>
            </a:r>
            <a:r>
              <a:rPr lang="en-US" altLang="zh-CN" sz="1000"/>
              <a:t>       ...</a:t>
            </a:r>
            <a:endParaRPr lang="zh-CN" altLang="en-US" sz="1000"/>
          </a:p>
          <a:p>
            <a:r>
              <a:rPr lang="zh-CN" altLang="en-US" sz="1000"/>
              <a:t>        if new_head == self.food: </a:t>
            </a:r>
          </a:p>
          <a:p>
            <a:r>
              <a:rPr lang="zh-CN" altLang="en-US" sz="1000"/>
              <a:t> </a:t>
            </a:r>
            <a:r>
              <a:rPr lang="en-US" altLang="zh-CN" sz="1000"/>
              <a:t>           ...</a:t>
            </a:r>
            <a:r>
              <a:rPr lang="zh-CN" altLang="en-US" sz="1000"/>
              <a:t>  </a:t>
            </a:r>
            <a:r>
              <a:rPr lang="en-US" altLang="zh-CN" sz="1000"/>
              <a:t>                           </a:t>
            </a:r>
            <a:endParaRPr lang="zh-CN" altLang="en-US" sz="1000"/>
          </a:p>
          <a:p>
            <a:r>
              <a:rPr lang="zh-CN" altLang="en-US" sz="1000"/>
              <a:t>            self.food = self.create_food()</a:t>
            </a:r>
          </a:p>
          <a:p>
            <a:r>
              <a:rPr lang="zh-CN" altLang="en-US" sz="1000"/>
              <a:t>        if (new_head[0] &lt; 0 or new_head[0] &gt;= self.width or</a:t>
            </a:r>
          </a:p>
          <a:p>
            <a:r>
              <a:rPr lang="zh-CN" altLang="en-US" sz="1000"/>
              <a:t>            new_head[1] &lt; 0 or new_head[1] &gt;= self.height or</a:t>
            </a:r>
          </a:p>
          <a:p>
            <a:r>
              <a:rPr lang="zh-CN" altLang="en-US" sz="1000"/>
              <a:t>            new_head in self.snake[1:]):</a:t>
            </a:r>
          </a:p>
          <a:p>
            <a:r>
              <a:rPr lang="zh-CN" altLang="en-US" sz="1000"/>
              <a:t>            self.game_over()</a:t>
            </a:r>
          </a:p>
          <a:p>
            <a:r>
              <a:rPr lang="zh-CN" altLang="en-US" sz="1000"/>
              <a:t>            </a:t>
            </a:r>
            <a:r>
              <a:rPr lang="en-US" altLang="zh-CN" sz="1000"/>
              <a:t>...</a:t>
            </a:r>
            <a:r>
              <a:rPr lang="zh-CN" altLang="en-US" sz="1000"/>
              <a:t>        </a:t>
            </a:r>
          </a:p>
          <a:p>
            <a:r>
              <a:rPr lang="zh-CN" altLang="en-US" sz="1000"/>
              <a:t> </a:t>
            </a:r>
            <a:r>
              <a:rPr lang="en-US" altLang="zh-CN" sz="1000"/>
              <a:t>        </a:t>
            </a:r>
            <a:r>
              <a:rPr lang="zh-CN" altLang="en-US" sz="1000"/>
              <a:t>self.update_ui()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267710" y="3132455"/>
            <a:ext cx="1007110" cy="233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944620" y="1936750"/>
            <a:ext cx="1204595" cy="233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354705" y="2855595"/>
            <a:ext cx="1111885" cy="233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cxnSp>
        <p:nvCxnSpPr>
          <p:cNvPr id="39" name="直接箭头连接符 38"/>
          <p:cNvCxnSpPr>
            <a:stCxn id="33" idx="0"/>
            <a:endCxn id="35" idx="2"/>
          </p:cNvCxnSpPr>
          <p:nvPr/>
        </p:nvCxnSpPr>
        <p:spPr>
          <a:xfrm flipH="1" flipV="1">
            <a:off x="4443095" y="3409315"/>
            <a:ext cx="1460500" cy="299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221095" y="323850"/>
            <a:ext cx="2496820" cy="14763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    def create_food(self):</a:t>
            </a:r>
          </a:p>
          <a:p>
            <a:r>
              <a:rPr lang="zh-CN" altLang="en-US" sz="1000"/>
              <a:t>        while True:</a:t>
            </a:r>
          </a:p>
          <a:p>
            <a:r>
              <a:rPr lang="zh-CN" altLang="en-US" sz="1000"/>
              <a:t>            x = random.randint(0, (self.width//self.cell_size)-1) * self.cell_size</a:t>
            </a:r>
          </a:p>
          <a:p>
            <a:r>
              <a:rPr lang="zh-CN" altLang="en-US" sz="1000"/>
              <a:t>            y = random.randint(0, (self.height//self.cell_size)-1) * self.cell_size</a:t>
            </a:r>
          </a:p>
          <a:p>
            <a:r>
              <a:rPr lang="zh-CN" altLang="en-US" sz="1000"/>
              <a:t>            food = (x, y)</a:t>
            </a:r>
          </a:p>
          <a:p>
            <a:r>
              <a:rPr lang="zh-CN" altLang="en-US" sz="1000"/>
              <a:t>            if food not in self.snake:</a:t>
            </a:r>
          </a:p>
          <a:p>
            <a:r>
              <a:rPr lang="zh-CN" altLang="en-US" sz="1000"/>
              <a:t>                return food</a:t>
            </a:r>
          </a:p>
        </p:txBody>
      </p:sp>
      <p:cxnSp>
        <p:nvCxnSpPr>
          <p:cNvPr id="41" name="直接箭头连接符 40"/>
          <p:cNvCxnSpPr>
            <a:stCxn id="37" idx="0"/>
            <a:endCxn id="40" idx="1"/>
          </p:cNvCxnSpPr>
          <p:nvPr/>
        </p:nvCxnSpPr>
        <p:spPr>
          <a:xfrm flipV="1">
            <a:off x="4547235" y="1062355"/>
            <a:ext cx="1673860" cy="874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925185" y="1882140"/>
            <a:ext cx="3201035" cy="70675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    def game_over(self):</a:t>
            </a:r>
          </a:p>
          <a:p>
            <a:r>
              <a:rPr lang="zh-CN" altLang="en-US" sz="1000"/>
              <a:t>        self.canvas.create_text(self.width//2, self.height//2, text="Game Over", fill="white", font=('TkDefaultFont', 24))</a:t>
            </a:r>
          </a:p>
          <a:p>
            <a:r>
              <a:rPr lang="zh-CN" altLang="en-US" sz="1000"/>
              <a:t>        self.unbind("&lt;KeyPress&gt;")</a:t>
            </a:r>
          </a:p>
        </p:txBody>
      </p:sp>
      <p:cxnSp>
        <p:nvCxnSpPr>
          <p:cNvPr id="43" name="直接箭头连接符 42"/>
          <p:cNvCxnSpPr>
            <a:stCxn id="38" idx="3"/>
            <a:endCxn id="42" idx="1"/>
          </p:cNvCxnSpPr>
          <p:nvPr/>
        </p:nvCxnSpPr>
        <p:spPr>
          <a:xfrm flipV="1">
            <a:off x="4466590" y="2235835"/>
            <a:ext cx="1458595" cy="73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406515" y="2621280"/>
            <a:ext cx="1876425" cy="70675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    def update_ui(self):</a:t>
            </a:r>
          </a:p>
          <a:p>
            <a:r>
              <a:rPr lang="zh-CN" altLang="en-US" sz="1000"/>
              <a:t>        self.canvas.delete('all')</a:t>
            </a:r>
          </a:p>
          <a:p>
            <a:r>
              <a:rPr lang="zh-CN" altLang="en-US" sz="1000"/>
              <a:t>      </a:t>
            </a:r>
            <a:r>
              <a:rPr lang="en-US" altLang="zh-CN" sz="1000"/>
              <a:t>  ...</a:t>
            </a:r>
            <a:r>
              <a:rPr lang="zh-CN" altLang="en-US" sz="1000"/>
              <a:t>            </a:t>
            </a:r>
          </a:p>
          <a:p>
            <a:r>
              <a:rPr lang="zh-CN" altLang="en-US" sz="1000"/>
              <a:t> </a:t>
            </a:r>
            <a:r>
              <a:rPr lang="en-US" altLang="zh-CN" sz="1000"/>
              <a:t>     </a:t>
            </a:r>
            <a:r>
              <a:rPr lang="zh-CN" altLang="en-US" sz="1000"/>
              <a:t>self.canvas.create_rectangle</a:t>
            </a:r>
            <a:r>
              <a:rPr lang="en-US" altLang="zh-CN" sz="1000"/>
              <a:t>()</a:t>
            </a:r>
          </a:p>
        </p:txBody>
      </p:sp>
      <p:cxnSp>
        <p:nvCxnSpPr>
          <p:cNvPr id="45" name="直接箭头连接符 44"/>
          <p:cNvCxnSpPr>
            <a:stCxn id="36" idx="3"/>
            <a:endCxn id="44" idx="1"/>
          </p:cNvCxnSpPr>
          <p:nvPr/>
        </p:nvCxnSpPr>
        <p:spPr>
          <a:xfrm flipV="1">
            <a:off x="4274820" y="2974975"/>
            <a:ext cx="2131695" cy="274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31" idx="3"/>
            <a:endCxn id="44" idx="2"/>
          </p:cNvCxnSpPr>
          <p:nvPr/>
        </p:nvCxnSpPr>
        <p:spPr>
          <a:xfrm flipV="1">
            <a:off x="6344285" y="3328035"/>
            <a:ext cx="1000760" cy="1286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407275" y="3361690"/>
            <a:ext cx="1633220" cy="8604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1000"/>
              <a:t>    def change_direction(self, event):</a:t>
            </a:r>
          </a:p>
          <a:p>
            <a:r>
              <a:rPr lang="zh-CN" altLang="en-US" sz="1000"/>
              <a:t>        </a:t>
            </a:r>
            <a:r>
              <a:rPr lang="en-US" altLang="zh-CN" sz="1000"/>
              <a:t>...</a:t>
            </a:r>
            <a:r>
              <a:rPr lang="zh-CN" altLang="en-US" sz="1000"/>
              <a:t>                </a:t>
            </a:r>
          </a:p>
          <a:p>
            <a:r>
              <a:rPr lang="zh-CN" altLang="en-US" sz="1000"/>
              <a:t> </a:t>
            </a:r>
            <a:r>
              <a:rPr lang="en-US" altLang="zh-CN" sz="1000"/>
              <a:t>      </a:t>
            </a:r>
            <a:r>
              <a:rPr lang="zh-CN" altLang="en-US" sz="1000"/>
              <a:t>self.snake_direction = event.keysym</a:t>
            </a:r>
          </a:p>
        </p:txBody>
      </p:sp>
      <p:cxnSp>
        <p:nvCxnSpPr>
          <p:cNvPr id="48" name="直接箭头连接符 47"/>
          <p:cNvCxnSpPr>
            <a:stCxn id="29" idx="0"/>
            <a:endCxn id="47" idx="2"/>
          </p:cNvCxnSpPr>
          <p:nvPr/>
        </p:nvCxnSpPr>
        <p:spPr>
          <a:xfrm flipV="1">
            <a:off x="7406640" y="4222115"/>
            <a:ext cx="817245" cy="461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8513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351280"/>
            <a:ext cx="7715250" cy="34004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Enter website: https://www.jetbrains.com/pycharm/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" y="1850390"/>
            <a:ext cx="5113020" cy="26587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6673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899160" y="1059815"/>
            <a:ext cx="6376035" cy="408368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en-US" sz="1535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Download the Pycharm 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253230" cy="610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" y="1059815"/>
            <a:ext cx="6136005" cy="3182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8513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351280"/>
            <a:ext cx="7715250" cy="34004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click the pycharm installation exe file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2029460"/>
            <a:ext cx="744855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791528"/>
            <a:ext cx="813530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E0158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Pycharm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62000" y="1205230"/>
            <a:ext cx="7715250" cy="32480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click next to continue and customizable installation path.</a:t>
            </a:r>
          </a:p>
        </p:txBody>
      </p:sp>
      <p:pic>
        <p:nvPicPr>
          <p:cNvPr id="7" name="图片 6" descr="zh-hans_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5090"/>
            <a:ext cx="4361180" cy="625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5" y="1656080"/>
            <a:ext cx="3759200" cy="3089910"/>
          </a:xfrm>
          <a:prstGeom prst="rect">
            <a:avLst/>
          </a:prstGeom>
        </p:spPr>
      </p:pic>
      <p:pic>
        <p:nvPicPr>
          <p:cNvPr id="5" name="图片 4" descr="Screenshot 2024-04-09 1736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1656080"/>
            <a:ext cx="3715385" cy="30759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5N2YwNjU1YjcxOTZiOGYwOTJhNmQ0MzFjMDI5O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Macintosh PowerPoint</Application>
  <PresentationFormat>On-screen Show (16:9)</PresentationFormat>
  <Paragraphs>162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Arial</vt:lpstr>
      <vt:lpstr>Calibri</vt:lpstr>
      <vt:lpstr>Times New Roman</vt:lpstr>
      <vt:lpstr>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22_Office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Multi-Modal Inverse Constrained Reinforcement Learning</dc:title>
  <dc:subject>SUBTITLE HERE</dc:subject>
  <dc:creator>MindShow.fun</dc:creator>
  <cp:lastModifiedBy>Prof. LIU Guiliang (SDS)</cp:lastModifiedBy>
  <cp:revision>238</cp:revision>
  <dcterms:created xsi:type="dcterms:W3CDTF">2023-11-09T09:55:00Z</dcterms:created>
  <dcterms:modified xsi:type="dcterms:W3CDTF">2024-04-12T02:06:56Z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5432F50B73D8441AA1586F5A331852B2_13</vt:lpwstr>
  </property>
  <property fmtid="{D5CDD505-2E9C-101B-9397-08002B2CF9AE}" pid="3" name="KSOProductBuildVer">
    <vt:lpwstr>2052-12.1.0.16417</vt:lpwstr>
  </property>
</Properties>
</file>